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9"/>
  </p:notesMasterIdLst>
  <p:sldIdLst>
    <p:sldId id="266" r:id="rId2"/>
    <p:sldId id="284" r:id="rId3"/>
    <p:sldId id="285" r:id="rId4"/>
    <p:sldId id="286" r:id="rId5"/>
    <p:sldId id="290" r:id="rId6"/>
    <p:sldId id="287" r:id="rId7"/>
    <p:sldId id="26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3/9/2021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GCP Serverless computing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Google Cloud Platform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Google Cloud’s </a:t>
            </a:r>
            <a:r>
              <a:rPr lang="en-US" dirty="0" err="1"/>
              <a:t>serverless</a:t>
            </a:r>
            <a:r>
              <a:rPr lang="en-US" dirty="0"/>
              <a:t> platform allows to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build, develop, and deploy functions and applications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as source code or containers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while simplifying the developer experience by eliminating all infrastructure management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Serverless</a:t>
            </a:r>
            <a:endParaRPr lang="en-IN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400" y="3276600"/>
            <a:ext cx="8086725" cy="262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Benefits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2109787"/>
            <a:ext cx="9220200" cy="39862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160569"/>
            <a:ext cx="9626600" cy="764364"/>
          </a:xfrm>
        </p:spPr>
        <p:txBody>
          <a:bodyPr>
            <a:normAutofit fontScale="90000"/>
          </a:bodyPr>
          <a:lstStyle/>
          <a:p>
            <a:r>
              <a:rPr lang="en-US" dirty="0"/>
              <a:t>Common use cases for </a:t>
            </a:r>
            <a:r>
              <a:rPr lang="en-US" dirty="0" err="1"/>
              <a:t>serverless</a:t>
            </a:r>
            <a:r>
              <a:rPr lang="en-US" dirty="0"/>
              <a:t> compute products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/>
          </a:bodyPr>
          <a:lstStyle/>
          <a:p>
            <a:r>
              <a:rPr lang="en-US" dirty="0"/>
              <a:t>Build scalable, secure web apps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Code, build, and deploy scalable applications in a fully managed environment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designed to help developers to </a:t>
            </a:r>
            <a:r>
              <a:rPr lang="en-US" dirty="0" smtClean="0"/>
              <a:t>succeed with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 smtClean="0"/>
              <a:t>built-in security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 smtClean="0"/>
              <a:t>auto scaling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 smtClean="0"/>
              <a:t>ops </a:t>
            </a:r>
            <a:r>
              <a:rPr lang="en-US" dirty="0"/>
              <a:t>management for faster deployment</a:t>
            </a:r>
          </a:p>
          <a:p>
            <a:endParaRPr lang="en-US" dirty="0"/>
          </a:p>
          <a:p>
            <a:r>
              <a:rPr lang="en-US" dirty="0"/>
              <a:t>Develop, deploy, and manage APIs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Build scalable APIs in an environment built for developers to succeed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Can develop REST APIs for web and mobile </a:t>
            </a:r>
            <a:r>
              <a:rPr lang="en-US" dirty="0" smtClean="0"/>
              <a:t>backends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Manage </a:t>
            </a:r>
            <a:r>
              <a:rPr lang="en-US" dirty="0"/>
              <a:t>the connection between different parts of application and internal cloud services</a:t>
            </a:r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978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9247" y="160569"/>
            <a:ext cx="10110153" cy="764364"/>
          </a:xfrm>
        </p:spPr>
        <p:txBody>
          <a:bodyPr>
            <a:normAutofit fontScale="90000"/>
          </a:bodyPr>
          <a:lstStyle/>
          <a:p>
            <a:r>
              <a:rPr lang="en-US" dirty="0"/>
              <a:t>Common use cases for </a:t>
            </a:r>
            <a:r>
              <a:rPr lang="en-US" dirty="0" err="1"/>
              <a:t>serverless</a:t>
            </a:r>
            <a:r>
              <a:rPr lang="en-US" dirty="0"/>
              <a:t> compute </a:t>
            </a:r>
            <a:r>
              <a:rPr lang="en-US" dirty="0" smtClean="0"/>
              <a:t>products(2)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/>
          </a:bodyPr>
          <a:lstStyle/>
          <a:p>
            <a:r>
              <a:rPr lang="en-US" dirty="0" smtClean="0"/>
              <a:t>Build </a:t>
            </a:r>
            <a:r>
              <a:rPr lang="en-US" dirty="0"/>
              <a:t>apps with data processing in mind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Serverless computing environment manages the infrastructure workloads need, in order to </a:t>
            </a:r>
            <a:r>
              <a:rPr lang="en-US" dirty="0" smtClean="0"/>
              <a:t>handle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 smtClean="0"/>
              <a:t>auto scaling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 smtClean="0"/>
              <a:t>Authorization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 smtClean="0"/>
              <a:t>and </a:t>
            </a:r>
            <a:r>
              <a:rPr lang="en-US" dirty="0"/>
              <a:t>event triggers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The pub/sub model of communication makes it easy to ingest and transform large amounts of data and build complex, scalable data pipelines </a:t>
            </a:r>
          </a:p>
          <a:p>
            <a:pPr lvl="2">
              <a:buFont typeface="Wingdings" panose="05000000000000000000" pitchFamily="2" charset="2"/>
              <a:buChar char="ü"/>
            </a:pPr>
            <a:r>
              <a:rPr lang="en-US" dirty="0"/>
              <a:t>while saving time on backend confusion</a:t>
            </a:r>
          </a:p>
          <a:p>
            <a:endParaRPr lang="en-US" dirty="0"/>
          </a:p>
          <a:p>
            <a:r>
              <a:rPr lang="en-US" dirty="0"/>
              <a:t>Automate event orchestration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Automatically validate policies or configurations and perform other scripted automation using event triggers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Serverless computing products can listen to events from other clouds, handle </a:t>
            </a:r>
            <a:r>
              <a:rPr lang="en-US" dirty="0" err="1"/>
              <a:t>webhooks</a:t>
            </a:r>
            <a:r>
              <a:rPr lang="en-US" dirty="0"/>
              <a:t>, and manage distributing events and workloads to other components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This built-in ability makes it straightforward for application to handle complex event needs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71407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GCP Serverless </a:t>
            </a:r>
            <a:r>
              <a:rPr lang="en-IN" dirty="0"/>
              <a:t>products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4600" y="1160061"/>
            <a:ext cx="5610225" cy="28194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7450" y="3935673"/>
            <a:ext cx="5667375" cy="2771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33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219200" y="1066800"/>
            <a:ext cx="670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 : </a:t>
            </a:r>
          </a:p>
          <a:p>
            <a:r>
              <a:rPr lang="en-US" dirty="0" smtClean="0"/>
              <a:t>GCP Serverless Computing Product pages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3170</TotalTime>
  <Words>255</Words>
  <Application>Microsoft Office PowerPoint</Application>
  <PresentationFormat>Widescreen</PresentationFormat>
  <Paragraphs>39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Calibri Light</vt:lpstr>
      <vt:lpstr>Helvetica</vt:lpstr>
      <vt:lpstr>Helvetica Light</vt:lpstr>
      <vt:lpstr>Wingdings</vt:lpstr>
      <vt:lpstr>Office Theme</vt:lpstr>
      <vt:lpstr>GCP Serverless computing</vt:lpstr>
      <vt:lpstr>Google Cloud Platform </vt:lpstr>
      <vt:lpstr>Benefits</vt:lpstr>
      <vt:lpstr>Common use cases for serverless compute products</vt:lpstr>
      <vt:lpstr>Common use cases for serverless compute products(2)</vt:lpstr>
      <vt:lpstr>GCP Serverless products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228</cp:revision>
  <dcterms:created xsi:type="dcterms:W3CDTF">2018-10-16T06:13:57Z</dcterms:created>
  <dcterms:modified xsi:type="dcterms:W3CDTF">2021-03-09T09:00:49Z</dcterms:modified>
</cp:coreProperties>
</file>

<file path=docProps/thumbnail.jpeg>
</file>